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6" r:id="rId2"/>
    <p:sldId id="384" r:id="rId3"/>
    <p:sldId id="391" r:id="rId4"/>
    <p:sldId id="359" r:id="rId5"/>
    <p:sldId id="369" r:id="rId6"/>
    <p:sldId id="380" r:id="rId7"/>
    <p:sldId id="392" r:id="rId8"/>
    <p:sldId id="370" r:id="rId9"/>
    <p:sldId id="365" r:id="rId10"/>
    <p:sldId id="390" r:id="rId11"/>
    <p:sldId id="3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66989" autoAdjust="0"/>
  </p:normalViewPr>
  <p:slideViewPr>
    <p:cSldViewPr snapToGrid="0" snapToObjects="1">
      <p:cViewPr>
        <p:scale>
          <a:sx n="100" d="100"/>
          <a:sy n="100" d="100"/>
        </p:scale>
        <p:origin x="18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7D97-A05D-3A42-95E1-68350818142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E96AD-50AC-174E-B3CC-4180A75C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presentation is based on training materials</a:t>
            </a:r>
            <a:r>
              <a:rPr lang="en-US" b="1" baseline="0" dirty="0" smtClean="0"/>
              <a:t> created for corporate sales, but these are the same principles that apply to any negotiation.</a:t>
            </a:r>
          </a:p>
          <a:p>
            <a:endParaRPr lang="en-US" b="1" dirty="0" smtClean="0"/>
          </a:p>
          <a:p>
            <a:r>
              <a:rPr lang="en-US" b="1" dirty="0" smtClean="0"/>
              <a:t>3 dimensions</a:t>
            </a:r>
            <a:r>
              <a:rPr lang="en-US" b="1" baseline="0" dirty="0" smtClean="0"/>
              <a:t> of negotiation: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Self interest + relationship = Tension to seek alternative solutions and reach a creative breakthrough.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5 behaviors of negotiation (in order):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Competitive behaviors build tension, Collaborative behaviors seek understanding, uncover needs, expand negotiables &amp; brainstorm creative solutions.</a:t>
            </a:r>
          </a:p>
          <a:p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Build and stay with the tension to reach the Creative dimension.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Listen to the .mp3 on the Creative Dimension, excerpt from UPS sales training by The Bay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r>
              <a:rPr lang="en-US" baseline="0" dirty="0" smtClean="0"/>
              <a:t> competitive and collaborative behaviors, and be mindful of perception </a:t>
            </a:r>
            <a:r>
              <a:rPr lang="mr-IN" baseline="0" dirty="0" smtClean="0"/>
              <a:t>–</a:t>
            </a:r>
            <a:r>
              <a:rPr lang="en-US" baseline="0" dirty="0" smtClean="0"/>
              <a:t> use silence, and don’t catch every ball that gets thrown.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of a competitive negotiation</a:t>
            </a:r>
          </a:p>
          <a:p>
            <a:endParaRPr lang="en-US" dirty="0" smtClean="0"/>
          </a:p>
          <a:p>
            <a:r>
              <a:rPr lang="en-US" dirty="0" smtClean="0"/>
              <a:t>Even</a:t>
            </a:r>
            <a:r>
              <a:rPr lang="en-US" baseline="0" dirty="0" smtClean="0"/>
              <a:t> a competitive negotiation can expose opportunities to address personal needs, including perception of value and representation of the business goals.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E.G. Used car sale.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down: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Demand: “Say your prayers!”</a:t>
            </a:r>
          </a:p>
          <a:p>
            <a:r>
              <a:rPr lang="en-US" baseline="0" dirty="0" smtClean="0"/>
              <a:t>Trade: “Can I have a last cigarette?”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provide a distraction opportunity, could add perception of value to ego or conscience.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process through which the seller identifies how the solutions he offers resolve a buyer's needs at a given point in time.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Negotiation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of agreeing the terms of the deal and is part of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continuum.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defines the connection potential between buyer’s need and the appropriate offering.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...and of course, </a:t>
            </a:r>
            <a:r>
              <a:rPr lang="en-US" baseline="0" dirty="0" err="1" smtClean="0"/>
              <a:t>Ostapower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about how these types of power have come into play in various scenarios across organizations, teams, and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Assets of Preparation:</a:t>
            </a:r>
            <a:endParaRPr lang="en-US" sz="1200" b="1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key decision makers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Elegant negotiables</a:t>
            </a:r>
          </a:p>
          <a:p>
            <a:pPr fontAlgn="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needs are exposed and tension is built, if possible and appropriate, make concessions using elegant negotiables.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concede according to plan.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expectations of how negotiations may unfold, and plan accordingly.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patterns of concession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various clients, and prepare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8060-D79C-2048-92EB-80005867E3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24098</TotalTime>
  <Words>305</Words>
  <Application>Microsoft Macintosh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McIntire</dc:creator>
  <cp:lastModifiedBy>MCINTIRE, ANDY</cp:lastModifiedBy>
  <cp:revision>693</cp:revision>
  <dcterms:created xsi:type="dcterms:W3CDTF">2015-11-12T19:06:25Z</dcterms:created>
  <dcterms:modified xsi:type="dcterms:W3CDTF">2017-06-30T18:14:55Z</dcterms:modified>
</cp:coreProperties>
</file>